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3" r:id="rId7"/>
    <p:sldId id="263" r:id="rId8"/>
    <p:sldId id="268" r:id="rId9"/>
    <p:sldId id="260" r:id="rId10"/>
    <p:sldId id="264" r:id="rId11"/>
    <p:sldId id="272" r:id="rId12"/>
    <p:sldId id="261" r:id="rId13"/>
    <p:sldId id="26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56ED-332F-4F69-A4A6-4B42CF50B2D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295B-47C7-44FE-AD1F-6F368E5C4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நாட்டுப்புறக்</a:t>
            </a:r>
            <a:r>
              <a:rPr lang="en-US" dirty="0" smtClean="0"/>
              <a:t> </a:t>
            </a:r>
            <a:r>
              <a:rPr lang="en-US" dirty="0" err="1" smtClean="0"/>
              <a:t>கைவினைக்</a:t>
            </a:r>
            <a:r>
              <a:rPr lang="en-US" dirty="0" smtClean="0"/>
              <a:t> </a:t>
            </a:r>
            <a:r>
              <a:rPr lang="en-US" dirty="0" err="1" smtClean="0"/>
              <a:t>கலைகள்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இயல்</a:t>
            </a:r>
            <a:r>
              <a:rPr lang="en-US" dirty="0" smtClean="0"/>
              <a:t> - 5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ஓலை</a:t>
            </a:r>
            <a:r>
              <a:rPr lang="en-US" b="1" dirty="0"/>
              <a:t> </a:t>
            </a:r>
            <a:r>
              <a:rPr lang="en-US" b="1" dirty="0" err="1"/>
              <a:t>சார்ந்த</a:t>
            </a:r>
            <a:r>
              <a:rPr lang="en-US" b="1" dirty="0"/>
              <a:t> </a:t>
            </a:r>
            <a:r>
              <a:rPr lang="en-US" b="1" dirty="0" err="1"/>
              <a:t>கலைகள்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4800" y="1472862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ஓலைகள்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எளிய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வீட்டு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உபயோகப்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பொருட்களாகப்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பண்டைக்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காலந்தொட்டு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இன்றுவரை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மக்கள்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வாழ்வில்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பயன்பாட்டில்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உள்ளன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இதற்குப்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பனை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ஓலை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சார்ந்த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பொருட்களே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சான்றாகும்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தமிழகத்தின்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நாட்டுப்புறப்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பண்பாட்டிற்கும்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மரபிற்கும்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சிறப்புத்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தரும்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தொழிலாகப்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பனை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ஓலைத்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தொழில்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விளங்குகிறது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மதுரை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இராமநாதபுரம்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திருநெல்வேலி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மாவட்டங்களில்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பனை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ஓலைகளால்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விசிறி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வண்ணக்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கொட்டான்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சுளகு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கூடை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ஓலைப்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பெட்டி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போன்றவை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செய்யும்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கைவினைத்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தொழில்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சிறப்பாக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நடைபெறுகிறது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நாட்டுப்புறக் கைவினைக் கலைகள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7620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52600" y="0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மரம்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சார்ந்த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8234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மரம்</a:t>
            </a:r>
            <a:r>
              <a:rPr lang="en-US" sz="2800" dirty="0"/>
              <a:t> </a:t>
            </a:r>
            <a:r>
              <a:rPr lang="en-US" sz="2800" dirty="0" err="1"/>
              <a:t>சார்ந்த</a:t>
            </a:r>
            <a:r>
              <a:rPr lang="en-US" sz="2800" dirty="0"/>
              <a:t> </a:t>
            </a:r>
            <a:r>
              <a:rPr lang="en-US" sz="2800" dirty="0" err="1"/>
              <a:t>கலைத்</a:t>
            </a:r>
            <a:r>
              <a:rPr lang="en-US" sz="2800" dirty="0"/>
              <a:t> </a:t>
            </a:r>
            <a:r>
              <a:rPr lang="en-US" sz="2800" dirty="0" err="1"/>
              <a:t>தொழிலில்</a:t>
            </a:r>
            <a:r>
              <a:rPr lang="en-US" sz="2800" dirty="0"/>
              <a:t> </a:t>
            </a:r>
            <a:r>
              <a:rPr lang="en-US" sz="2800" dirty="0" err="1"/>
              <a:t>ஈடுபடும்</a:t>
            </a:r>
            <a:r>
              <a:rPr lang="en-US" sz="2800" dirty="0"/>
              <a:t> </a:t>
            </a:r>
            <a:r>
              <a:rPr lang="en-US" sz="2800" dirty="0" err="1"/>
              <a:t>இனத்தினர்</a:t>
            </a:r>
            <a:r>
              <a:rPr lang="en-US" sz="2800" dirty="0"/>
              <a:t> </a:t>
            </a:r>
            <a:r>
              <a:rPr lang="en-US" sz="2800" b="1" dirty="0" err="1"/>
              <a:t>கம்மாளர்</a:t>
            </a:r>
            <a:r>
              <a:rPr lang="en-US" sz="2800" b="1" dirty="0"/>
              <a:t>, </a:t>
            </a:r>
            <a:r>
              <a:rPr lang="en-US" sz="2800" b="1" dirty="0" err="1"/>
              <a:t>தச்சர்</a:t>
            </a:r>
            <a:r>
              <a:rPr lang="en-US" sz="2800" b="1" dirty="0"/>
              <a:t>, </a:t>
            </a:r>
            <a:r>
              <a:rPr lang="en-US" sz="2800" b="1" dirty="0" err="1"/>
              <a:t>ஆசாரி</a:t>
            </a:r>
            <a:r>
              <a:rPr lang="en-US" sz="2800" b="1" dirty="0"/>
              <a:t> </a:t>
            </a:r>
            <a:r>
              <a:rPr lang="en-US" sz="2800" dirty="0" err="1"/>
              <a:t>போன்ற</a:t>
            </a:r>
            <a:r>
              <a:rPr lang="en-US" sz="2800" dirty="0"/>
              <a:t> </a:t>
            </a:r>
            <a:r>
              <a:rPr lang="en-US" sz="2800" dirty="0" err="1"/>
              <a:t>பெயர்களில்</a:t>
            </a:r>
            <a:r>
              <a:rPr lang="en-US" sz="2800" dirty="0"/>
              <a:t> </a:t>
            </a:r>
            <a:r>
              <a:rPr lang="en-US" sz="2800" dirty="0" err="1"/>
              <a:t>அழைக்கப்</a:t>
            </a:r>
            <a:r>
              <a:rPr lang="en-US" sz="2800" dirty="0"/>
              <a:t> </a:t>
            </a:r>
            <a:r>
              <a:rPr lang="en-US" sz="2800" dirty="0" err="1"/>
              <a:t>படுகின்றனர்</a:t>
            </a:r>
            <a:r>
              <a:rPr lang="en-US" sz="2800" dirty="0"/>
              <a:t>. </a:t>
            </a:r>
            <a:r>
              <a:rPr lang="en-US" sz="2800" dirty="0" err="1"/>
              <a:t>இவர்கள்</a:t>
            </a:r>
            <a:r>
              <a:rPr lang="en-US" sz="2800" dirty="0"/>
              <a:t> </a:t>
            </a:r>
            <a:r>
              <a:rPr lang="en-US" sz="2800" dirty="0" err="1"/>
              <a:t>தங்களைத்</a:t>
            </a:r>
            <a:r>
              <a:rPr lang="en-US" sz="2800" dirty="0"/>
              <a:t> </a:t>
            </a:r>
            <a:r>
              <a:rPr lang="en-US" sz="2800" dirty="0" err="1"/>
              <a:t>தேவ</a:t>
            </a:r>
            <a:r>
              <a:rPr lang="en-US" sz="2800" dirty="0"/>
              <a:t> </a:t>
            </a:r>
            <a:r>
              <a:rPr lang="en-US" sz="2800" dirty="0" err="1"/>
              <a:t>லோகத்தில்</a:t>
            </a:r>
            <a:r>
              <a:rPr lang="en-US" sz="2800" dirty="0"/>
              <a:t> </a:t>
            </a:r>
            <a:r>
              <a:rPr lang="en-US" sz="2800" dirty="0" err="1"/>
              <a:t>கலைஞராக</a:t>
            </a:r>
            <a:r>
              <a:rPr lang="en-US" sz="2800" dirty="0"/>
              <a:t> </a:t>
            </a:r>
            <a:r>
              <a:rPr lang="en-US" sz="2800" dirty="0" err="1"/>
              <a:t>விளங்கிய</a:t>
            </a:r>
            <a:r>
              <a:rPr lang="en-US" sz="2800" dirty="0"/>
              <a:t> </a:t>
            </a:r>
            <a:r>
              <a:rPr lang="en-US" sz="2800" b="1" dirty="0" err="1"/>
              <a:t>விசுவகர்மா</a:t>
            </a:r>
            <a:r>
              <a:rPr lang="en-US" sz="2800" dirty="0" err="1"/>
              <a:t>வின்</a:t>
            </a:r>
            <a:r>
              <a:rPr lang="en-US" sz="2800" dirty="0"/>
              <a:t> </a:t>
            </a:r>
            <a:r>
              <a:rPr lang="en-US" sz="2800" dirty="0" err="1"/>
              <a:t>வழி</a:t>
            </a:r>
            <a:r>
              <a:rPr lang="en-US" sz="2800" dirty="0"/>
              <a:t> </a:t>
            </a:r>
            <a:r>
              <a:rPr lang="en-US" sz="2800" dirty="0" err="1"/>
              <a:t>வந்தவர்களாகக்</a:t>
            </a:r>
            <a:r>
              <a:rPr lang="en-US" sz="2800" dirty="0"/>
              <a:t> </a:t>
            </a:r>
            <a:r>
              <a:rPr lang="en-US" sz="2800" dirty="0" err="1"/>
              <a:t>கூறிக்</a:t>
            </a:r>
            <a:r>
              <a:rPr lang="en-US" sz="2800" dirty="0"/>
              <a:t> </a:t>
            </a:r>
            <a:r>
              <a:rPr lang="en-US" sz="2800" dirty="0" err="1"/>
              <a:t>கொள்கின்றனர்</a:t>
            </a:r>
            <a:r>
              <a:rPr lang="en-US" sz="2800" dirty="0"/>
              <a:t>. </a:t>
            </a:r>
            <a:r>
              <a:rPr lang="en-US" sz="2800" dirty="0" err="1"/>
              <a:t>பரம்பரை</a:t>
            </a:r>
            <a:r>
              <a:rPr lang="en-US" sz="2800" dirty="0"/>
              <a:t> </a:t>
            </a:r>
            <a:r>
              <a:rPr lang="en-US" sz="2800" dirty="0" err="1"/>
              <a:t>பரம்பரையாகத்</a:t>
            </a:r>
            <a:r>
              <a:rPr lang="en-US" sz="2800" dirty="0"/>
              <a:t> </a:t>
            </a:r>
            <a:r>
              <a:rPr lang="en-US" sz="2800" dirty="0" err="1"/>
              <a:t>தொடர்ந்து</a:t>
            </a:r>
            <a:r>
              <a:rPr lang="en-US" sz="2800" dirty="0"/>
              <a:t> </a:t>
            </a:r>
            <a:r>
              <a:rPr lang="en-US" sz="2800" dirty="0" err="1"/>
              <a:t>ஒரே</a:t>
            </a:r>
            <a:r>
              <a:rPr lang="en-US" sz="2800" dirty="0"/>
              <a:t> </a:t>
            </a:r>
            <a:r>
              <a:rPr lang="en-US" sz="2800" dirty="0" err="1"/>
              <a:t>தொழிலில்</a:t>
            </a:r>
            <a:r>
              <a:rPr lang="en-US" sz="2800" dirty="0"/>
              <a:t> </a:t>
            </a:r>
            <a:r>
              <a:rPr lang="en-US" sz="2800" dirty="0" err="1"/>
              <a:t>ஈடுபட்டு</a:t>
            </a:r>
            <a:r>
              <a:rPr lang="en-US" sz="2800" dirty="0"/>
              <a:t> </a:t>
            </a:r>
            <a:r>
              <a:rPr lang="en-US" sz="2800" dirty="0" err="1"/>
              <a:t>வருவதால்</a:t>
            </a:r>
            <a:r>
              <a:rPr lang="en-US" sz="2800" dirty="0"/>
              <a:t> </a:t>
            </a:r>
            <a:r>
              <a:rPr lang="en-US" sz="2800" dirty="0" err="1"/>
              <a:t>இத்தொழிலில்</a:t>
            </a:r>
            <a:r>
              <a:rPr lang="en-US" sz="2800" dirty="0"/>
              <a:t> </a:t>
            </a:r>
            <a:r>
              <a:rPr lang="en-US" sz="2800" dirty="0" err="1"/>
              <a:t>மிகவும்</a:t>
            </a:r>
            <a:r>
              <a:rPr lang="en-US" sz="2800" dirty="0"/>
              <a:t> </a:t>
            </a:r>
            <a:r>
              <a:rPr lang="en-US" sz="2800" dirty="0" err="1"/>
              <a:t>தேர்ச்சி</a:t>
            </a:r>
            <a:r>
              <a:rPr lang="en-US" sz="2800" dirty="0"/>
              <a:t> </a:t>
            </a:r>
            <a:r>
              <a:rPr lang="en-US" sz="2800" dirty="0" err="1"/>
              <a:t>பெற்றவர்களாக</a:t>
            </a:r>
            <a:r>
              <a:rPr lang="en-US" sz="2800" dirty="0"/>
              <a:t> </a:t>
            </a:r>
            <a:r>
              <a:rPr lang="en-US" sz="2800" dirty="0" err="1"/>
              <a:t>விளங்குகின்றனர்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1"/>
            <a:ext cx="83058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வீட்டுக்கு</a:t>
            </a:r>
            <a:r>
              <a:rPr lang="en-US" sz="2800" dirty="0"/>
              <a:t> </a:t>
            </a:r>
            <a:r>
              <a:rPr lang="en-US" sz="2800" dirty="0" err="1"/>
              <a:t>வேண்டிய</a:t>
            </a:r>
            <a:r>
              <a:rPr lang="en-US" sz="2800" dirty="0"/>
              <a:t> </a:t>
            </a:r>
            <a:r>
              <a:rPr lang="en-US" sz="2800" dirty="0" err="1"/>
              <a:t>நிலை</a:t>
            </a:r>
            <a:r>
              <a:rPr lang="en-US" sz="2800" dirty="0"/>
              <a:t>, </a:t>
            </a:r>
            <a:r>
              <a:rPr lang="en-US" sz="2800" dirty="0" err="1"/>
              <a:t>கதவு</a:t>
            </a:r>
            <a:r>
              <a:rPr lang="en-US" sz="2800" dirty="0"/>
              <a:t>, </a:t>
            </a:r>
            <a:r>
              <a:rPr lang="en-US" sz="2800" dirty="0" err="1"/>
              <a:t>உத்திரம்</a:t>
            </a:r>
            <a:r>
              <a:rPr lang="en-US" sz="2800" dirty="0"/>
              <a:t>, </a:t>
            </a:r>
            <a:r>
              <a:rPr lang="en-US" sz="2800" dirty="0" err="1"/>
              <a:t>பயணத்திற்கு</a:t>
            </a:r>
            <a:r>
              <a:rPr lang="en-US" sz="2800" dirty="0"/>
              <a:t> </a:t>
            </a:r>
            <a:r>
              <a:rPr lang="en-US" sz="2800" dirty="0" err="1"/>
              <a:t>வேண்டிய</a:t>
            </a:r>
            <a:r>
              <a:rPr lang="en-US" sz="2800" dirty="0"/>
              <a:t> </a:t>
            </a:r>
            <a:r>
              <a:rPr lang="en-US" sz="2800" dirty="0" err="1"/>
              <a:t>வில்</a:t>
            </a:r>
            <a:r>
              <a:rPr lang="en-US" sz="2800" dirty="0"/>
              <a:t> </a:t>
            </a:r>
            <a:r>
              <a:rPr lang="en-US" sz="2800" dirty="0" err="1"/>
              <a:t>வண்டி</a:t>
            </a:r>
            <a:r>
              <a:rPr lang="en-US" sz="2800" dirty="0"/>
              <a:t>, </a:t>
            </a:r>
            <a:r>
              <a:rPr lang="en-US" sz="2800" dirty="0" err="1"/>
              <a:t>கூட்டு</a:t>
            </a:r>
            <a:r>
              <a:rPr lang="en-US" sz="2800" dirty="0"/>
              <a:t> </a:t>
            </a:r>
            <a:r>
              <a:rPr lang="en-US" sz="2800" dirty="0" err="1"/>
              <a:t>வண்டிகள்</a:t>
            </a:r>
            <a:r>
              <a:rPr lang="en-US" sz="2800" dirty="0"/>
              <a:t>, </a:t>
            </a:r>
            <a:r>
              <a:rPr lang="en-US" sz="2800" dirty="0" err="1"/>
              <a:t>பந்தயத்தில்</a:t>
            </a:r>
            <a:r>
              <a:rPr lang="en-US" sz="2800" dirty="0"/>
              <a:t> </a:t>
            </a:r>
            <a:r>
              <a:rPr lang="en-US" sz="2800" dirty="0" err="1"/>
              <a:t>பயன்படுத்தும்</a:t>
            </a:r>
            <a:r>
              <a:rPr lang="en-US" sz="2800" dirty="0"/>
              <a:t> </a:t>
            </a:r>
            <a:r>
              <a:rPr lang="en-US" sz="2800" dirty="0" err="1"/>
              <a:t>தட்டு</a:t>
            </a:r>
            <a:r>
              <a:rPr lang="en-US" sz="2800" dirty="0"/>
              <a:t> </a:t>
            </a:r>
            <a:r>
              <a:rPr lang="en-US" sz="2800" dirty="0" err="1"/>
              <a:t>வண்டிகள்</a:t>
            </a:r>
            <a:r>
              <a:rPr lang="en-US" sz="2800" dirty="0"/>
              <a:t>, </a:t>
            </a:r>
            <a:r>
              <a:rPr lang="en-US" sz="2800" dirty="0" err="1"/>
              <a:t>தெய்வ</a:t>
            </a:r>
            <a:r>
              <a:rPr lang="en-US" sz="2800" dirty="0"/>
              <a:t> </a:t>
            </a:r>
            <a:r>
              <a:rPr lang="en-US" sz="2800" dirty="0" err="1"/>
              <a:t>ஊர்வலங்களுக்கான</a:t>
            </a:r>
            <a:r>
              <a:rPr lang="en-US" sz="2800" dirty="0"/>
              <a:t> </a:t>
            </a:r>
            <a:r>
              <a:rPr lang="en-US" sz="2800" dirty="0" err="1"/>
              <a:t>தேர்கள்</a:t>
            </a:r>
            <a:r>
              <a:rPr lang="en-US" sz="2800" dirty="0"/>
              <a:t>, </a:t>
            </a:r>
            <a:r>
              <a:rPr lang="en-US" sz="2800" dirty="0" err="1"/>
              <a:t>இசைக்</a:t>
            </a:r>
            <a:r>
              <a:rPr lang="en-US" sz="2800" dirty="0"/>
              <a:t> </a:t>
            </a:r>
            <a:r>
              <a:rPr lang="en-US" sz="2800" dirty="0" err="1"/>
              <a:t>கருவிகளான</a:t>
            </a:r>
            <a:r>
              <a:rPr lang="en-US" sz="2800" dirty="0"/>
              <a:t> </a:t>
            </a:r>
            <a:r>
              <a:rPr lang="en-US" sz="2800" dirty="0" err="1"/>
              <a:t>வீணை</a:t>
            </a:r>
            <a:r>
              <a:rPr lang="en-US" sz="2800" dirty="0"/>
              <a:t>, </a:t>
            </a:r>
            <a:r>
              <a:rPr lang="en-US" sz="2800" dirty="0" err="1"/>
              <a:t>மத்தளம்</a:t>
            </a:r>
            <a:r>
              <a:rPr lang="en-US" sz="2800" dirty="0"/>
              <a:t>, </a:t>
            </a:r>
            <a:r>
              <a:rPr lang="en-US" sz="2800" dirty="0" err="1"/>
              <a:t>மேளம்</a:t>
            </a:r>
            <a:r>
              <a:rPr lang="en-US" sz="2800" dirty="0"/>
              <a:t>, </a:t>
            </a:r>
            <a:r>
              <a:rPr lang="en-US" sz="2800" dirty="0" err="1"/>
              <a:t>நாகசுரம்</a:t>
            </a:r>
            <a:r>
              <a:rPr lang="en-US" sz="2800" dirty="0"/>
              <a:t>, </a:t>
            </a:r>
            <a:r>
              <a:rPr lang="en-US" sz="2800" dirty="0" err="1"/>
              <a:t>மரப்பாச்சிப்</a:t>
            </a:r>
            <a:r>
              <a:rPr lang="en-US" sz="2800" dirty="0"/>
              <a:t> </a:t>
            </a:r>
            <a:r>
              <a:rPr lang="en-US" sz="2800" dirty="0" err="1"/>
              <a:t>பொம்மைகள்</a:t>
            </a:r>
            <a:r>
              <a:rPr lang="en-US" sz="2800" dirty="0"/>
              <a:t>, </a:t>
            </a:r>
            <a:r>
              <a:rPr lang="en-US" sz="2800" dirty="0" err="1"/>
              <a:t>மீனவர்</a:t>
            </a:r>
            <a:r>
              <a:rPr lang="en-US" sz="2800" dirty="0"/>
              <a:t> </a:t>
            </a:r>
            <a:r>
              <a:rPr lang="en-US" sz="2800" dirty="0" err="1"/>
              <a:t>பயன்படுத்தும்</a:t>
            </a:r>
            <a:r>
              <a:rPr lang="en-US" sz="2800" dirty="0"/>
              <a:t> </a:t>
            </a:r>
            <a:r>
              <a:rPr lang="en-US" sz="2800" dirty="0" err="1"/>
              <a:t>கட்டு</a:t>
            </a:r>
            <a:r>
              <a:rPr lang="en-US" sz="2800" dirty="0"/>
              <a:t> </a:t>
            </a:r>
            <a:r>
              <a:rPr lang="en-US" sz="2800" dirty="0" err="1"/>
              <a:t>மரங்கள்</a:t>
            </a:r>
            <a:r>
              <a:rPr lang="en-US" sz="2800" dirty="0"/>
              <a:t>, </a:t>
            </a:r>
            <a:r>
              <a:rPr lang="en-US" sz="2800" dirty="0" err="1"/>
              <a:t>படகுகள்</a:t>
            </a:r>
            <a:r>
              <a:rPr lang="en-US" sz="2800" dirty="0"/>
              <a:t>, </a:t>
            </a:r>
            <a:r>
              <a:rPr lang="en-US" sz="2800" dirty="0" err="1"/>
              <a:t>வள்ளம்</a:t>
            </a:r>
            <a:r>
              <a:rPr lang="en-US" sz="2800" dirty="0"/>
              <a:t>, </a:t>
            </a:r>
            <a:r>
              <a:rPr lang="en-US" sz="2800" dirty="0" err="1"/>
              <a:t>தோணிகள்</a:t>
            </a:r>
            <a:r>
              <a:rPr lang="en-US" sz="2800" dirty="0"/>
              <a:t> </a:t>
            </a:r>
            <a:r>
              <a:rPr lang="en-US" sz="2800" dirty="0" err="1"/>
              <a:t>ஆகியனவும்</a:t>
            </a:r>
            <a:r>
              <a:rPr lang="en-US" sz="2800" dirty="0"/>
              <a:t> </a:t>
            </a:r>
            <a:r>
              <a:rPr lang="en-US" sz="2800" dirty="0" err="1"/>
              <a:t>இவர்களின்</a:t>
            </a:r>
            <a:r>
              <a:rPr lang="en-US" sz="2800" dirty="0"/>
              <a:t> </a:t>
            </a:r>
            <a:r>
              <a:rPr lang="en-US" sz="2800" dirty="0" err="1"/>
              <a:t>படைப்புகளே</a:t>
            </a:r>
            <a:r>
              <a:rPr lang="en-US" sz="2800" dirty="0"/>
              <a:t> </a:t>
            </a:r>
            <a:r>
              <a:rPr lang="en-US" sz="2800" dirty="0" err="1"/>
              <a:t>ஆகும்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Image result for தச்சர் படங்கள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தச்சர் படங்கள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Image result for தச்சர் படங்கள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நாட்டுப்புறக்</a:t>
            </a:r>
            <a:r>
              <a:rPr lang="en-US" b="1" dirty="0"/>
              <a:t> </a:t>
            </a:r>
            <a:r>
              <a:rPr lang="en-US" b="1" dirty="0" err="1"/>
              <a:t>கைவினைக்</a:t>
            </a:r>
            <a:r>
              <a:rPr lang="en-US" b="1" dirty="0"/>
              <a:t> </a:t>
            </a:r>
            <a:r>
              <a:rPr lang="en-US" b="1" dirty="0" err="1"/>
              <a:t>கலைகள்</a:t>
            </a:r>
            <a:r>
              <a:rPr lang="en-US" b="1" dirty="0"/>
              <a:t> - </a:t>
            </a:r>
            <a:r>
              <a:rPr lang="en-US" b="1" dirty="0" err="1"/>
              <a:t>வகைப்பாடு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443841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தமிழகத்தில்</a:t>
            </a:r>
            <a:r>
              <a:rPr lang="en-US" sz="2800" dirty="0"/>
              <a:t> </a:t>
            </a:r>
            <a:r>
              <a:rPr lang="en-US" sz="2800" dirty="0" err="1"/>
              <a:t>உற்பத்தி</a:t>
            </a:r>
            <a:r>
              <a:rPr lang="en-US" sz="2800" dirty="0"/>
              <a:t> </a:t>
            </a:r>
            <a:r>
              <a:rPr lang="en-US" sz="2800" dirty="0" err="1"/>
              <a:t>செய்யப்படும்</a:t>
            </a:r>
            <a:r>
              <a:rPr lang="en-US" sz="2800" dirty="0"/>
              <a:t> </a:t>
            </a:r>
            <a:r>
              <a:rPr lang="en-US" sz="2800" dirty="0" err="1"/>
              <a:t>கைவினைக்</a:t>
            </a:r>
            <a:r>
              <a:rPr lang="en-US" sz="2800" dirty="0"/>
              <a:t> </a:t>
            </a:r>
            <a:r>
              <a:rPr lang="en-US" sz="2800" dirty="0" err="1"/>
              <a:t>கலைப்</a:t>
            </a:r>
            <a:r>
              <a:rPr lang="en-US" sz="2800" dirty="0"/>
              <a:t> </a:t>
            </a:r>
            <a:r>
              <a:rPr lang="en-US" sz="2800" dirty="0" err="1"/>
              <a:t>பொருட்கள்</a:t>
            </a:r>
            <a:r>
              <a:rPr lang="en-US" sz="2800" dirty="0"/>
              <a:t> </a:t>
            </a:r>
            <a:r>
              <a:rPr lang="en-US" sz="2800" dirty="0" err="1"/>
              <a:t>உலகமே</a:t>
            </a:r>
            <a:r>
              <a:rPr lang="en-US" sz="2800" dirty="0"/>
              <a:t> </a:t>
            </a:r>
            <a:r>
              <a:rPr lang="en-US" sz="2800" dirty="0" err="1"/>
              <a:t>கண்டு</a:t>
            </a:r>
            <a:r>
              <a:rPr lang="en-US" sz="2800" dirty="0"/>
              <a:t> </a:t>
            </a:r>
            <a:r>
              <a:rPr lang="en-US" sz="2800" dirty="0" err="1"/>
              <a:t>வியந்து</a:t>
            </a:r>
            <a:r>
              <a:rPr lang="en-US" sz="2800" dirty="0"/>
              <a:t> </a:t>
            </a:r>
            <a:r>
              <a:rPr lang="en-US" sz="2800" dirty="0" err="1"/>
              <a:t>பாராட்டும்</a:t>
            </a:r>
            <a:r>
              <a:rPr lang="en-US" sz="2800" dirty="0"/>
              <a:t> </a:t>
            </a:r>
            <a:r>
              <a:rPr lang="en-US" sz="2800" dirty="0" err="1"/>
              <a:t>சிறப்புப்</a:t>
            </a:r>
            <a:r>
              <a:rPr lang="en-US" sz="2800" dirty="0"/>
              <a:t> </a:t>
            </a:r>
            <a:r>
              <a:rPr lang="en-US" sz="2800" dirty="0" err="1"/>
              <a:t>பெற்றவையாகும்</a:t>
            </a:r>
            <a:r>
              <a:rPr lang="en-US" sz="2800" dirty="0"/>
              <a:t>. </a:t>
            </a:r>
            <a:r>
              <a:rPr lang="en-US" sz="2800" dirty="0" err="1"/>
              <a:t>அவற்றுள்</a:t>
            </a:r>
            <a:r>
              <a:rPr lang="en-US" sz="2800" dirty="0"/>
              <a:t> </a:t>
            </a:r>
            <a:r>
              <a:rPr lang="en-US" sz="2800" b="1" dirty="0" err="1"/>
              <a:t>மண்பாண்டப்</a:t>
            </a:r>
            <a:r>
              <a:rPr lang="en-US" sz="2800" b="1" dirty="0"/>
              <a:t> </a:t>
            </a:r>
            <a:r>
              <a:rPr lang="en-US" sz="2800" b="1" dirty="0" err="1"/>
              <a:t>பொருட்கள்</a:t>
            </a:r>
            <a:r>
              <a:rPr lang="en-US" sz="2800" b="1" dirty="0"/>
              <a:t>, </a:t>
            </a:r>
            <a:r>
              <a:rPr lang="en-US" sz="2800" b="1" dirty="0" err="1"/>
              <a:t>சுடுமண்</a:t>
            </a:r>
            <a:r>
              <a:rPr lang="en-US" sz="2800" b="1" dirty="0"/>
              <a:t> </a:t>
            </a:r>
            <a:r>
              <a:rPr lang="en-US" sz="2800" b="1" dirty="0" err="1"/>
              <a:t>சிற்பங்கள்</a:t>
            </a:r>
            <a:r>
              <a:rPr lang="en-US" sz="2800" b="1" dirty="0"/>
              <a:t>, </a:t>
            </a:r>
            <a:r>
              <a:rPr lang="en-US" sz="2800" b="1" dirty="0" err="1"/>
              <a:t>மர</a:t>
            </a:r>
            <a:r>
              <a:rPr lang="en-US" sz="2800" b="1" dirty="0"/>
              <a:t> </a:t>
            </a:r>
            <a:r>
              <a:rPr lang="en-US" sz="2800" b="1" dirty="0" err="1"/>
              <a:t>வேலைப்பாடுகள்</a:t>
            </a:r>
            <a:r>
              <a:rPr lang="en-US" sz="2800" b="1" dirty="0"/>
              <a:t>, </a:t>
            </a:r>
            <a:r>
              <a:rPr lang="en-US" sz="2800" b="1" dirty="0" err="1"/>
              <a:t>ஓலைப்</a:t>
            </a:r>
            <a:r>
              <a:rPr lang="en-US" sz="2800" b="1" dirty="0"/>
              <a:t> </a:t>
            </a:r>
            <a:r>
              <a:rPr lang="en-US" sz="2800" b="1" dirty="0" err="1"/>
              <a:t>பொருட்கள்</a:t>
            </a:r>
            <a:r>
              <a:rPr lang="en-US" sz="2800" b="1" dirty="0"/>
              <a:t>, </a:t>
            </a:r>
            <a:r>
              <a:rPr lang="en-US" sz="2800" b="1" dirty="0" err="1"/>
              <a:t>பின்னல்</a:t>
            </a:r>
            <a:r>
              <a:rPr lang="en-US" sz="2800" b="1" dirty="0"/>
              <a:t> </a:t>
            </a:r>
            <a:r>
              <a:rPr lang="en-US" sz="2800" b="1" dirty="0" err="1"/>
              <a:t>பாய்கள்</a:t>
            </a:r>
            <a:r>
              <a:rPr lang="en-US" sz="2800" b="1" dirty="0"/>
              <a:t>, </a:t>
            </a:r>
            <a:r>
              <a:rPr lang="en-US" sz="2800" b="1" dirty="0" err="1"/>
              <a:t>காகிதப்</a:t>
            </a:r>
            <a:r>
              <a:rPr lang="en-US" sz="2800" b="1" dirty="0"/>
              <a:t> </a:t>
            </a:r>
            <a:r>
              <a:rPr lang="en-US" sz="2800" b="1" dirty="0" err="1"/>
              <a:t>பொம்மைகள்</a:t>
            </a:r>
            <a:r>
              <a:rPr lang="en-US" sz="2800" b="1" dirty="0"/>
              <a:t>, </a:t>
            </a:r>
            <a:r>
              <a:rPr lang="en-US" sz="2800" b="1" dirty="0" err="1"/>
              <a:t>சப்பரம்</a:t>
            </a:r>
            <a:r>
              <a:rPr lang="en-US" sz="2800" b="1" dirty="0"/>
              <a:t>, </a:t>
            </a:r>
            <a:r>
              <a:rPr lang="en-US" sz="2800" b="1" dirty="0" err="1"/>
              <a:t>தேர்</a:t>
            </a:r>
            <a:r>
              <a:rPr lang="en-US" sz="2800" b="1" dirty="0"/>
              <a:t>, </a:t>
            </a:r>
            <a:r>
              <a:rPr lang="en-US" sz="2800" b="1" dirty="0" err="1"/>
              <a:t>தெய்வ</a:t>
            </a:r>
            <a:r>
              <a:rPr lang="en-US" sz="2800" b="1" dirty="0"/>
              <a:t> </a:t>
            </a:r>
            <a:r>
              <a:rPr lang="en-US" sz="2800" b="1" dirty="0" err="1"/>
              <a:t>அலங்காரங்கள்</a:t>
            </a:r>
            <a:r>
              <a:rPr lang="en-US" sz="2800" b="1" dirty="0"/>
              <a:t>, </a:t>
            </a:r>
            <a:r>
              <a:rPr lang="en-US" sz="2800" b="1" dirty="0" err="1"/>
              <a:t>தஞ்சாவூர்த்</a:t>
            </a:r>
            <a:r>
              <a:rPr lang="en-US" sz="2800" b="1" dirty="0"/>
              <a:t> </a:t>
            </a:r>
            <a:r>
              <a:rPr lang="en-US" sz="2800" b="1" dirty="0" err="1"/>
              <a:t>தட்டு</a:t>
            </a:r>
            <a:r>
              <a:rPr lang="en-US" sz="2800" b="1" dirty="0"/>
              <a:t>, </a:t>
            </a:r>
            <a:r>
              <a:rPr lang="en-US" sz="2800" b="1" dirty="0" err="1"/>
              <a:t>நெல்மணி</a:t>
            </a:r>
            <a:r>
              <a:rPr lang="en-US" sz="2800" b="1" dirty="0"/>
              <a:t>, </a:t>
            </a:r>
            <a:r>
              <a:rPr lang="en-US" sz="2800" b="1" dirty="0" err="1"/>
              <a:t>ஏலக்காய்</a:t>
            </a:r>
            <a:r>
              <a:rPr lang="en-US" sz="2800" b="1" dirty="0"/>
              <a:t> </a:t>
            </a:r>
            <a:r>
              <a:rPr lang="en-US" sz="2800" b="1" dirty="0" err="1"/>
              <a:t>மாலைகள்</a:t>
            </a:r>
            <a:r>
              <a:rPr lang="en-US" sz="2800" dirty="0"/>
              <a:t> </a:t>
            </a:r>
            <a:r>
              <a:rPr lang="en-US" sz="2800" dirty="0" err="1"/>
              <a:t>போன்ற</a:t>
            </a:r>
            <a:r>
              <a:rPr lang="en-US" sz="2800" dirty="0"/>
              <a:t> </a:t>
            </a:r>
            <a:r>
              <a:rPr lang="en-US" sz="2800" dirty="0" err="1"/>
              <a:t>கைவினைக்</a:t>
            </a:r>
            <a:r>
              <a:rPr lang="en-US" sz="2800" dirty="0"/>
              <a:t> </a:t>
            </a:r>
            <a:r>
              <a:rPr lang="en-US" sz="2800" dirty="0" err="1"/>
              <a:t>கலைப்</a:t>
            </a:r>
            <a:r>
              <a:rPr lang="en-US" sz="2800" dirty="0"/>
              <a:t> </a:t>
            </a:r>
            <a:r>
              <a:rPr lang="en-US" sz="2800" dirty="0" err="1"/>
              <a:t>பொருட்கள்</a:t>
            </a:r>
            <a:r>
              <a:rPr lang="en-US" sz="2800" dirty="0"/>
              <a:t> </a:t>
            </a:r>
            <a:r>
              <a:rPr lang="en-US" sz="2800" dirty="0" err="1"/>
              <a:t>குறிப்பிடத்</a:t>
            </a:r>
            <a:r>
              <a:rPr lang="en-US" sz="2800" dirty="0"/>
              <a:t> </a:t>
            </a:r>
            <a:r>
              <a:rPr lang="en-US" sz="2800" dirty="0" err="1"/>
              <a:t>தக்கவையாகும்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நாட்டுப்புறக்</a:t>
            </a:r>
            <a:r>
              <a:rPr lang="en-US" b="1" dirty="0"/>
              <a:t> </a:t>
            </a:r>
            <a:r>
              <a:rPr lang="en-US" b="1" dirty="0" err="1"/>
              <a:t>கைவினைக்</a:t>
            </a:r>
            <a:r>
              <a:rPr lang="en-US" b="1" dirty="0"/>
              <a:t> </a:t>
            </a:r>
            <a:r>
              <a:rPr lang="en-US" b="1" dirty="0" err="1"/>
              <a:t>கலைகள்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34" name="Picture 1" descr="http://www.tamilvu.org/courses/degree/a061/a0614/images/a06142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0"/>
            <a:ext cx="4429125" cy="5334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நாட்டுப்புறக்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கைவினைக்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43000" y="4572000"/>
            <a:ext cx="5715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மண்சார்ந்த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          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மரம்சார்ந்த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ஓலைசார்ந்த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336633"/>
              </a:solidFill>
              <a:effectLst/>
              <a:latin typeface="Latha" pitchFamily="34" charset="0"/>
              <a:ea typeface="Times New Roman" pitchFamily="18" charset="0"/>
              <a:cs typeface="Lath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336633"/>
                </a:solidFill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lang="en-US" b="1" dirty="0" smtClean="0">
                <a:solidFill>
                  <a:srgbClr val="336633"/>
                </a:solidFill>
                <a:latin typeface="Latha" pitchFamily="34" charset="0"/>
                <a:ea typeface="Times New Roman" pitchFamily="18" charset="0"/>
                <a:cs typeface="Latha" pitchFamily="34" charset="0"/>
              </a:rPr>
              <a:t>             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காகிதம்சார்ந்த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பிற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3366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2084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தமிழகத்தின்</a:t>
            </a:r>
            <a:r>
              <a:rPr lang="en-US" sz="2800" dirty="0"/>
              <a:t> </a:t>
            </a:r>
            <a:r>
              <a:rPr lang="en-US" sz="2800" dirty="0" err="1"/>
              <a:t>மண்பாண்டக்</a:t>
            </a:r>
            <a:r>
              <a:rPr lang="en-US" sz="2800" dirty="0"/>
              <a:t> </a:t>
            </a:r>
            <a:r>
              <a:rPr lang="en-US" sz="2800" dirty="0" err="1"/>
              <a:t>கலை</a:t>
            </a:r>
            <a:r>
              <a:rPr lang="en-US" sz="2800" dirty="0"/>
              <a:t> </a:t>
            </a:r>
            <a:r>
              <a:rPr lang="en-US" sz="2800" dirty="0" err="1"/>
              <a:t>மிகவும்</a:t>
            </a:r>
            <a:r>
              <a:rPr lang="en-US" sz="2800" dirty="0"/>
              <a:t> </a:t>
            </a:r>
            <a:r>
              <a:rPr lang="en-US" sz="2800" dirty="0" err="1"/>
              <a:t>பழைமை</a:t>
            </a:r>
            <a:r>
              <a:rPr lang="en-US" sz="2800" dirty="0"/>
              <a:t> </a:t>
            </a:r>
            <a:r>
              <a:rPr lang="en-US" sz="2800" dirty="0" err="1"/>
              <a:t>வாய்ந்ததாகும்</a:t>
            </a:r>
            <a:r>
              <a:rPr lang="en-US" sz="2800" dirty="0"/>
              <a:t>. </a:t>
            </a:r>
            <a:r>
              <a:rPr lang="en-US" sz="2800" dirty="0" err="1"/>
              <a:t>கைத்திறனுடன்</a:t>
            </a:r>
            <a:r>
              <a:rPr lang="en-US" sz="2800" dirty="0"/>
              <a:t> </a:t>
            </a:r>
            <a:r>
              <a:rPr lang="en-US" sz="2800" dirty="0" err="1"/>
              <a:t>வண்ணம்</a:t>
            </a:r>
            <a:r>
              <a:rPr lang="en-US" sz="2800" dirty="0"/>
              <a:t> </a:t>
            </a:r>
            <a:r>
              <a:rPr lang="en-US" sz="2800" dirty="0" err="1"/>
              <a:t>கூட்டி</a:t>
            </a:r>
            <a:r>
              <a:rPr lang="en-US" sz="2800" dirty="0"/>
              <a:t> </a:t>
            </a:r>
            <a:r>
              <a:rPr lang="en-US" sz="2800" dirty="0" err="1"/>
              <a:t>மண்பாண்டம்</a:t>
            </a:r>
            <a:r>
              <a:rPr lang="en-US" sz="2800" dirty="0"/>
              <a:t> </a:t>
            </a:r>
            <a:r>
              <a:rPr lang="en-US" sz="2800" dirty="0" err="1"/>
              <a:t>செய்வதே</a:t>
            </a:r>
            <a:r>
              <a:rPr lang="en-US" sz="2800" dirty="0"/>
              <a:t> </a:t>
            </a:r>
            <a:r>
              <a:rPr lang="en-US" sz="2800" dirty="0" err="1"/>
              <a:t>ஒரு</a:t>
            </a:r>
            <a:r>
              <a:rPr lang="en-US" sz="2800" dirty="0"/>
              <a:t> </a:t>
            </a:r>
            <a:r>
              <a:rPr lang="en-US" sz="2800" dirty="0" err="1"/>
              <a:t>கலையாக</a:t>
            </a:r>
            <a:r>
              <a:rPr lang="en-US" sz="2800" dirty="0"/>
              <a:t> </a:t>
            </a:r>
            <a:r>
              <a:rPr lang="en-US" sz="2800" dirty="0" err="1"/>
              <a:t>மாறிவிட்டது</a:t>
            </a:r>
            <a:r>
              <a:rPr lang="en-US" sz="2800" dirty="0"/>
              <a:t> </a:t>
            </a:r>
            <a:r>
              <a:rPr lang="en-US" sz="2800" dirty="0" err="1"/>
              <a:t>என்று</a:t>
            </a:r>
            <a:r>
              <a:rPr lang="en-US" sz="2800" dirty="0"/>
              <a:t> </a:t>
            </a:r>
            <a:r>
              <a:rPr lang="en-US" sz="2800" dirty="0" err="1"/>
              <a:t>கூறலாம்</a:t>
            </a:r>
            <a:r>
              <a:rPr lang="en-US" sz="2800" dirty="0"/>
              <a:t>. </a:t>
            </a:r>
            <a:r>
              <a:rPr lang="en-US" sz="2800" dirty="0" err="1"/>
              <a:t>அகழ்வாராய்ச்சியில்</a:t>
            </a:r>
            <a:r>
              <a:rPr lang="en-US" sz="2800" b="1" dirty="0"/>
              <a:t> (Archaeology)</a:t>
            </a:r>
            <a:r>
              <a:rPr lang="en-US" sz="2800" dirty="0"/>
              <a:t> </a:t>
            </a:r>
            <a:r>
              <a:rPr lang="en-US" sz="2800" dirty="0" err="1"/>
              <a:t>தோண்டி</a:t>
            </a:r>
            <a:r>
              <a:rPr lang="en-US" sz="2800" dirty="0"/>
              <a:t> </a:t>
            </a:r>
            <a:r>
              <a:rPr lang="en-US" sz="2800" dirty="0" err="1"/>
              <a:t>எடுக்கப்பட்டுள்ள</a:t>
            </a:r>
            <a:r>
              <a:rPr lang="en-US" sz="2800" dirty="0"/>
              <a:t> </a:t>
            </a:r>
            <a:r>
              <a:rPr lang="en-US" sz="2800" b="1" dirty="0" err="1"/>
              <a:t>முதுமக்கள்</a:t>
            </a:r>
            <a:r>
              <a:rPr lang="en-US" sz="2800" b="1" dirty="0"/>
              <a:t> </a:t>
            </a:r>
            <a:r>
              <a:rPr lang="en-US" sz="2800" b="1" dirty="0" err="1"/>
              <a:t>தாழிகள்</a:t>
            </a:r>
            <a:r>
              <a:rPr lang="en-US" sz="2800" dirty="0"/>
              <a:t> </a:t>
            </a:r>
            <a:r>
              <a:rPr lang="en-US" sz="2800" dirty="0" err="1"/>
              <a:t>மண்ணால்</a:t>
            </a:r>
            <a:r>
              <a:rPr lang="en-US" sz="2800" dirty="0"/>
              <a:t> </a:t>
            </a:r>
            <a:r>
              <a:rPr lang="en-US" sz="2800" dirty="0" err="1"/>
              <a:t>செய்யப்பட்டவையே</a:t>
            </a:r>
            <a:r>
              <a:rPr lang="en-US" sz="2800" dirty="0"/>
              <a:t> </a:t>
            </a:r>
            <a:r>
              <a:rPr lang="en-US" sz="2800" dirty="0" err="1"/>
              <a:t>என்பது</a:t>
            </a:r>
            <a:r>
              <a:rPr lang="en-US" sz="2800" dirty="0"/>
              <a:t> </a:t>
            </a:r>
            <a:r>
              <a:rPr lang="en-US" sz="2800" dirty="0" err="1"/>
              <a:t>இங்கு</a:t>
            </a:r>
            <a:r>
              <a:rPr lang="en-US" sz="2800" dirty="0"/>
              <a:t> </a:t>
            </a:r>
            <a:r>
              <a:rPr lang="en-US" sz="2800" dirty="0" err="1"/>
              <a:t>அறியத்</a:t>
            </a:r>
            <a:r>
              <a:rPr lang="en-US" sz="2800" dirty="0"/>
              <a:t> </a:t>
            </a:r>
            <a:r>
              <a:rPr lang="en-US" sz="2800" dirty="0" err="1"/>
              <a:t>தக்கதாகும்</a:t>
            </a:r>
            <a:r>
              <a:rPr lang="en-US" sz="2800" dirty="0"/>
              <a:t>. 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33600" y="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மண்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சார்ந்த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9933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கலைகள்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நாட்டுப்புறக் கைவினைக் கலைகள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நாட்டுப்புறக் கைவினைக் கலைகள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077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1318974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98F8F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மரப்பாச்சி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மரப்பாச்சி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என்பதற்கு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மரப்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பொம்மை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மரப்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பாவை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என்பது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பொருளாகும்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கோயில்களுக்கு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அருகில்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உள்ள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கடைகளில்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மரப்பாச்சி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பொம்மைகள்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விற்கப்படுவதை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நீங்களும்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பார்த்திருப்பீர்கள்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குழந்தைகள்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குறிப்பாகப்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பெண்குழந்தைகள்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மரப்பாச்சி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பொம்மைகளின்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மேல்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மிகுந்த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விருப்பம்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கொண்டு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வாங்கி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விளையாடி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மகிழ்கின்றனர்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நாட்டுப்புறக் கைவினைக் கலைகள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229600" cy="642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4600" y="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98F8F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சுடுமண்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98F8F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98F8F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சிற்பங்கள்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1295400"/>
            <a:ext cx="8915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தெய்வங்களுக்கு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மண்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சிலை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வடித்து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வழிபடுவது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தமிழகத்தில்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தொன்று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தொட்டு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இருந்துவரும்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வழக்கமாகும்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சிறுதெய்வக்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கோயில்களில்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கம்பீரமாக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அமைந்துள்ள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அய்யனார்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முனியப்பன்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மதுரை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வீரன்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மாரியம்மன்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முத்தாலம்மன்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காளியம்மன்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பேச்சியம்மன்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போன்ற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தெய்வ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உருவங்களும்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குதிரை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யானை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காளை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போன்ற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தெய்வ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வாகனங்களும்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வேளார்களால்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கலை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நேர்த்தியுடன்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செய்யப்பட்டு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வருகின்றன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களிமண்ணை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எடுத்து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வந்து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நன்றாகக்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காயவைத்துக்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தூசி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நீக்கி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நீருற்றிப்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புளிக்க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வைத்து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ஆற்று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மணல்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வைக்கோல்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சேர்த்து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மிதித்துக்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குழைத்துப்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பெரிய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பெரிய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தெய்வ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உருவாரங்களும்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குதிரைகளும்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செய்யப்படுகின்றன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பின்பு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அவை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நெருப்பில்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போட்டுச்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சுடுமண்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சிற்பங்களாக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மாற்றப்படுகின்றன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வண்ணங்கள்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பூசப்பட்டுக்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கோயிலில்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நிலைநிறுத்தப்பட்டு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வழிபாட்டிற்கு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உரியவை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ஆகின்றன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atha" pitchFamily="34" charset="0"/>
                <a:ea typeface="Times New Roman" pitchFamily="18" charset="0"/>
                <a:cs typeface="Latha" pitchFamily="34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189</Words>
  <Application>Microsoft Office PowerPoint</Application>
  <PresentationFormat>On-screen Show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நாட்டுப்புறக் கைவினைக் கலைகள்</vt:lpstr>
      <vt:lpstr>நாட்டுப்புறக் கைவினைக் கலைகள் - வகைப்பாடு </vt:lpstr>
      <vt:lpstr>நாட்டுப்புறக் கைவினைக் கலைகள் </vt:lpstr>
      <vt:lpstr>Slide 4</vt:lpstr>
      <vt:lpstr>Slide 5</vt:lpstr>
      <vt:lpstr>Slide 6</vt:lpstr>
      <vt:lpstr>Slide 7</vt:lpstr>
      <vt:lpstr>Slide 8</vt:lpstr>
      <vt:lpstr>Slide 9</vt:lpstr>
      <vt:lpstr>ஓலை சார்ந்த கலைகள் 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நாட்டுப்புறக் கைவினைக் கலைகள்</dc:title>
  <dc:creator>sns</dc:creator>
  <cp:lastModifiedBy>sns</cp:lastModifiedBy>
  <cp:revision>3</cp:revision>
  <dcterms:created xsi:type="dcterms:W3CDTF">2019-10-15T04:51:07Z</dcterms:created>
  <dcterms:modified xsi:type="dcterms:W3CDTF">2019-10-15T05:13:48Z</dcterms:modified>
</cp:coreProperties>
</file>